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58" y="30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-29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A9486-C3F6-41D1-973E-3BADBCA7F25B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B6B2B-F9F0-44DC-B214-19491B2BF8FB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© Rupert </a:t>
            </a:r>
            <a:r>
              <a:rPr lang="en-US" dirty="0" err="1"/>
              <a:t>Brakspear</a:t>
            </a:r>
            <a:r>
              <a:rPr lang="en-US" dirty="0"/>
              <a:t>. Website: www.rbrakspear.com</a:t>
            </a:r>
          </a:p>
          <a:p>
            <a:r>
              <a:rPr lang="en-US" dirty="0"/>
              <a:t>Instagram: </a:t>
            </a:r>
            <a:r>
              <a:rPr lang="en-US" dirty="0" err="1"/>
              <a:t>brakspearceramics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B6B2B-F9F0-44DC-B214-19491B2BF8FB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661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C6EF-F658-405B-A963-ED2C077A3A53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21DD-3E3F-41AC-8AC1-E9F74EEB3B1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C6EF-F658-405B-A963-ED2C077A3A53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21DD-3E3F-41AC-8AC1-E9F74EEB3B1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C6EF-F658-405B-A963-ED2C077A3A53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21DD-3E3F-41AC-8AC1-E9F74EEB3B1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C6EF-F658-405B-A963-ED2C077A3A53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21DD-3E3F-41AC-8AC1-E9F74EEB3B1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C6EF-F658-405B-A963-ED2C077A3A53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21DD-3E3F-41AC-8AC1-E9F74EEB3B1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C6EF-F658-405B-A963-ED2C077A3A53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21DD-3E3F-41AC-8AC1-E9F74EEB3B1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C6EF-F658-405B-A963-ED2C077A3A53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21DD-3E3F-41AC-8AC1-E9F74EEB3B1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C6EF-F658-405B-A963-ED2C077A3A53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21DD-3E3F-41AC-8AC1-E9F74EEB3B1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C6EF-F658-405B-A963-ED2C077A3A53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21DD-3E3F-41AC-8AC1-E9F74EEB3B1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C6EF-F658-405B-A963-ED2C077A3A53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21DD-3E3F-41AC-8AC1-E9F74EEB3B1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C6EF-F658-405B-A963-ED2C077A3A53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21DD-3E3F-41AC-8AC1-E9F74EEB3B1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6C6EF-F658-405B-A963-ED2C077A3A53}" type="datetimeFigureOut">
              <a:rPr lang="en-GB" smtClean="0"/>
              <a:t>10/01/2022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121DD-3E3F-41AC-8AC1-E9F74EEB3B10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02_Journals &amp; Publications\Anna\Primary Geography\PG admin &amp; advisory panel\GA PG Masthead_cropp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339752" cy="879987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82DB38-3083-4F87-A5DA-A7267467E1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4" t="3800" r="3232" b="4851"/>
          <a:stretch/>
        </p:blipFill>
        <p:spPr>
          <a:xfrm>
            <a:off x="1691680" y="875422"/>
            <a:ext cx="5760640" cy="5760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Anna Grandfield</dc:creator>
  <cp:lastModifiedBy>Anna Grandfield</cp:lastModifiedBy>
  <cp:revision>20</cp:revision>
  <dcterms:created xsi:type="dcterms:W3CDTF">2016-12-12T09:36:06Z</dcterms:created>
  <dcterms:modified xsi:type="dcterms:W3CDTF">2022-01-10T11:22:23Z</dcterms:modified>
</cp:coreProperties>
</file>