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62" y="8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1A9486-C3F6-41D1-973E-3BADBCA7F25B}" type="datetimeFigureOut">
              <a:rPr lang="en-GB" smtClean="0"/>
              <a:t>10/05/2022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3B6B2B-F9F0-44DC-B214-19491B2BF8FB}" type="slidenum">
              <a:rPr lang="en-GB" smtClean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© NASA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3B6B2B-F9F0-44DC-B214-19491B2BF8FB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29947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© Google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3B6B2B-F9F0-44DC-B214-19491B2BF8FB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19559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https://landsat.gsfc.nasa.gov/wp-content/uploads/2019/09/L9-factsheet-web.pdf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3B6B2B-F9F0-44DC-B214-19491B2BF8FB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71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C6EF-F658-405B-A963-ED2C077A3A53}" type="datetimeFigureOut">
              <a:rPr lang="en-GB" smtClean="0"/>
              <a:t>10/05/2022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121DD-3E3F-41AC-8AC1-E9F74EEB3B10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C6EF-F658-405B-A963-ED2C077A3A53}" type="datetimeFigureOut">
              <a:rPr lang="en-GB" smtClean="0"/>
              <a:t>10/05/2022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121DD-3E3F-41AC-8AC1-E9F74EEB3B10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C6EF-F658-405B-A963-ED2C077A3A53}" type="datetimeFigureOut">
              <a:rPr lang="en-GB" smtClean="0"/>
              <a:t>10/05/2022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121DD-3E3F-41AC-8AC1-E9F74EEB3B10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C6EF-F658-405B-A963-ED2C077A3A53}" type="datetimeFigureOut">
              <a:rPr lang="en-GB" smtClean="0"/>
              <a:t>10/05/2022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121DD-3E3F-41AC-8AC1-E9F74EEB3B10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C6EF-F658-405B-A963-ED2C077A3A53}" type="datetimeFigureOut">
              <a:rPr lang="en-GB" smtClean="0"/>
              <a:t>10/05/2022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121DD-3E3F-41AC-8AC1-E9F74EEB3B10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C6EF-F658-405B-A963-ED2C077A3A53}" type="datetimeFigureOut">
              <a:rPr lang="en-GB" smtClean="0"/>
              <a:t>10/05/2022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121DD-3E3F-41AC-8AC1-E9F74EEB3B10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C6EF-F658-405B-A963-ED2C077A3A53}" type="datetimeFigureOut">
              <a:rPr lang="en-GB" smtClean="0"/>
              <a:t>10/05/2022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121DD-3E3F-41AC-8AC1-E9F74EEB3B10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C6EF-F658-405B-A963-ED2C077A3A53}" type="datetimeFigureOut">
              <a:rPr lang="en-GB" smtClean="0"/>
              <a:t>10/05/2022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121DD-3E3F-41AC-8AC1-E9F74EEB3B10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C6EF-F658-405B-A963-ED2C077A3A53}" type="datetimeFigureOut">
              <a:rPr lang="en-GB" smtClean="0"/>
              <a:t>10/05/2022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121DD-3E3F-41AC-8AC1-E9F74EEB3B10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C6EF-F658-405B-A963-ED2C077A3A53}" type="datetimeFigureOut">
              <a:rPr lang="en-GB" smtClean="0"/>
              <a:t>10/05/2022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121DD-3E3F-41AC-8AC1-E9F74EEB3B10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C6EF-F658-405B-A963-ED2C077A3A53}" type="datetimeFigureOut">
              <a:rPr lang="en-GB" smtClean="0"/>
              <a:t>10/05/2022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121DD-3E3F-41AC-8AC1-E9F74EEB3B10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C6EF-F658-405B-A963-ED2C077A3A53}" type="datetimeFigureOut">
              <a:rPr lang="en-GB" smtClean="0"/>
              <a:t>10/05/2022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6121DD-3E3F-41AC-8AC1-E9F74EEB3B10}" type="slidenum">
              <a:rPr lang="en-GB" smtClean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https://landsat.gsfc.nasa.gov/wp-content/uploads/2019/09/L9-factsheet-web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02_Journals &amp; Publications\Anna\Primary Geography\PG admin &amp; advisory panel\GA PG Masthead_cropp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339752" cy="879987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7EF184-FF1B-4A81-B88C-FF0EA1D15FE9}"/>
              </a:ext>
            </a:extLst>
          </p:cNvPr>
          <p:cNvSpPr txBox="1"/>
          <p:nvPr/>
        </p:nvSpPr>
        <p:spPr>
          <a:xfrm>
            <a:off x="1079612" y="2060848"/>
            <a:ext cx="6984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Changing Geographies: Using the front cover of </a:t>
            </a:r>
            <a:r>
              <a:rPr lang="en-GB" sz="3200" b="1" i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Primary Geography</a:t>
            </a:r>
            <a:endParaRPr lang="en-GB" sz="3200" b="1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02_Journals &amp; Publications\Anna\Primary Geography\PG admin &amp; advisory panel\GA PG Masthead_cropp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339752" cy="879987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7EF184-FF1B-4A81-B88C-FF0EA1D15FE9}"/>
              </a:ext>
            </a:extLst>
          </p:cNvPr>
          <p:cNvSpPr txBox="1"/>
          <p:nvPr/>
        </p:nvSpPr>
        <p:spPr>
          <a:xfrm>
            <a:off x="899592" y="5407303"/>
            <a:ext cx="69127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What can you see?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What is happening here?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Where might this be?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133C32-66F1-4712-9119-F93CA8CD6B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0147" y="879987"/>
            <a:ext cx="7243706" cy="4527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793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02_Journals &amp; Publications\Anna\Primary Geography\PG admin &amp; advisory panel\GA PG Masthead_cropp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339752" cy="879987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93712D-A538-4504-A2FC-ECEED0AC24AF}"/>
              </a:ext>
            </a:extLst>
          </p:cNvPr>
          <p:cNvSpPr txBox="1"/>
          <p:nvPr/>
        </p:nvSpPr>
        <p:spPr>
          <a:xfrm>
            <a:off x="683568" y="1123200"/>
            <a:ext cx="78488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The image, captured by the Landsat 8 </a:t>
            </a:r>
            <a:r>
              <a:rPr lang="en-US" sz="2000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satellite</a:t>
            </a:r>
            <a:r>
              <a:rPr lang="en-US" sz="20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, shows the view over Western Australia on May 12, 2013. The image shows rich </a:t>
            </a:r>
            <a:r>
              <a:rPr lang="en-US" sz="2000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sediment</a:t>
            </a:r>
            <a:r>
              <a:rPr lang="en-US" sz="20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 and </a:t>
            </a:r>
            <a:r>
              <a:rPr lang="en-US" sz="2000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nutrient</a:t>
            </a:r>
            <a:r>
              <a:rPr lang="en-US" sz="20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 patterns in a </a:t>
            </a:r>
            <a:r>
              <a:rPr lang="en-US" sz="2000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tropical estuary </a:t>
            </a:r>
            <a:r>
              <a:rPr lang="en-US" sz="20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area and complex patterns and conditions in </a:t>
            </a:r>
            <a:r>
              <a:rPr lang="en-US" sz="2000" b="1" dirty="0">
                <a:latin typeface="Leelawadee UI" panose="020B0502040204020203" pitchFamily="34" charset="-34"/>
                <a:cs typeface="Leelawadee UI" panose="020B0502040204020203" pitchFamily="34" charset="-34"/>
              </a:rPr>
              <a:t>vegetated</a:t>
            </a:r>
            <a:r>
              <a:rPr lang="en-US" sz="20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 areas. 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C9B1EA-D441-774F-0BBE-8409564E4FC7}"/>
              </a:ext>
            </a:extLst>
          </p:cNvPr>
          <p:cNvSpPr txBox="1"/>
          <p:nvPr/>
        </p:nvSpPr>
        <p:spPr>
          <a:xfrm>
            <a:off x="683568" y="2689852"/>
            <a:ext cx="7848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What do the words in bold above mean? Write a glossary then label the image.</a:t>
            </a:r>
          </a:p>
        </p:txBody>
      </p:sp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6427C5BC-D601-0474-1621-BEBBF3825B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0667813"/>
              </p:ext>
            </p:extLst>
          </p:nvPr>
        </p:nvGraphicFramePr>
        <p:xfrm>
          <a:off x="251520" y="3933056"/>
          <a:ext cx="8712968" cy="237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5015">
                  <a:extLst>
                    <a:ext uri="{9D8B030D-6E8A-4147-A177-3AD203B41FA5}">
                      <a16:colId xmlns:a16="http://schemas.microsoft.com/office/drawing/2014/main" val="3943540534"/>
                    </a:ext>
                  </a:extLst>
                </a:gridCol>
                <a:gridCol w="7147953">
                  <a:extLst>
                    <a:ext uri="{9D8B030D-6E8A-4147-A177-3AD203B41FA5}">
                      <a16:colId xmlns:a16="http://schemas.microsoft.com/office/drawing/2014/main" val="19670487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000" b="1" dirty="0"/>
                        <a:t>satellite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1836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b="1" dirty="0"/>
                        <a:t>sediment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9024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b="1" dirty="0"/>
                        <a:t>nutrient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661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b="1" dirty="0"/>
                        <a:t>tropical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1275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b="1" dirty="0"/>
                        <a:t>estuary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0740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000" b="1" dirty="0"/>
                        <a:t>vegetated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08689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3155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02_Journals &amp; Publications\Anna\Primary Geography\PG admin &amp; advisory panel\GA PG Masthead_cropp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339752" cy="879987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583669-D2DE-4A76-A2AD-4728413E0B42}"/>
              </a:ext>
            </a:extLst>
          </p:cNvPr>
          <p:cNvSpPr txBox="1"/>
          <p:nvPr/>
        </p:nvSpPr>
        <p:spPr>
          <a:xfrm>
            <a:off x="827584" y="5817458"/>
            <a:ext cx="73808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Use Google Earth to find a tropical estuary in Western Australia. Zoom in to look closely.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9F21A2-FE58-B291-CA81-3AE688C807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5596" y="1049889"/>
            <a:ext cx="7272808" cy="475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407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02_Journals &amp; Publications\Anna\Primary Geography\PG admin &amp; advisory panel\GA PG Masthead_cropp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339752" cy="879987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A66BF97-3E42-4DF7-8712-F961F9B81AC0}"/>
              </a:ext>
            </a:extLst>
          </p:cNvPr>
          <p:cNvSpPr txBox="1"/>
          <p:nvPr/>
        </p:nvSpPr>
        <p:spPr>
          <a:xfrm>
            <a:off x="4716016" y="836712"/>
            <a:ext cx="39249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Click on the image here to view the Landsat 9 Fact Sheet.</a:t>
            </a:r>
          </a:p>
          <a:p>
            <a:endParaRPr lang="en-US" sz="2000" dirty="0">
              <a:latin typeface="Leelawadee UI" panose="020B0502040204020203" pitchFamily="34" charset="-34"/>
              <a:cs typeface="Leelawadee UI" panose="020B0502040204020203" pitchFamily="34" charset="-3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What is Landsat Nine?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What does it do?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Leelawadee UI" panose="020B0502040204020203" pitchFamily="34" charset="-34"/>
                <a:cs typeface="Leelawadee UI" panose="020B0502040204020203" pitchFamily="34" charset="-34"/>
              </a:rPr>
              <a:t>Why does it collect this data? </a:t>
            </a:r>
          </a:p>
        </p:txBody>
      </p:sp>
      <p:pic>
        <p:nvPicPr>
          <p:cNvPr id="6" name="Picture 5">
            <a:hlinkClick r:id="rId4"/>
            <a:extLst>
              <a:ext uri="{FF2B5EF4-FFF2-40B4-BE49-F238E27FC236}">
                <a16:creationId xmlns:a16="http://schemas.microsoft.com/office/drawing/2014/main" id="{50BC0E1D-740E-267F-90B2-0B421135AA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3040" y="879987"/>
            <a:ext cx="4068960" cy="5183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4457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</Words>
  <Application>Microsoft Office PowerPoint</Application>
  <PresentationFormat>On-screen Show (4:3)</PresentationFormat>
  <Paragraphs>24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Leelawadee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Anna Grandfield</dc:creator>
  <cp:lastModifiedBy>Anna Grandfield</cp:lastModifiedBy>
  <cp:revision>7</cp:revision>
  <dcterms:created xsi:type="dcterms:W3CDTF">2016-12-12T09:36:06Z</dcterms:created>
  <dcterms:modified xsi:type="dcterms:W3CDTF">2022-05-10T08:50:47Z</dcterms:modified>
</cp:coreProperties>
</file>