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2" y="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9486-C3F6-41D1-973E-3BADBCA7F25B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6B2B-F9F0-44DC-B214-19491B2BF8F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© NASA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6B2B-F9F0-44DC-B214-19491B2BF8F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99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© Google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6B2B-F9F0-44DC-B214-19491B2BF8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95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https://landsat.gsfc.nasa.gov/wp-content/uploads/2019/09/L9-factsheet-web.pdf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6B2B-F9F0-44DC-B214-19491B2BF8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C6EF-F658-405B-A963-ED2C077A3A53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21DD-3E3F-41AC-8AC1-E9F74EEB3B1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landsat.gsfc.nasa.gov/wp-content/uploads/2019/09/L9-factsheet-we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2_Journals &amp; Publications\Anna\Primary Geography\PG admin &amp; advisory panel\GA PG Masthead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87998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EF184-FF1B-4A81-B88C-FF0EA1D15FE9}"/>
              </a:ext>
            </a:extLst>
          </p:cNvPr>
          <p:cNvSpPr txBox="1"/>
          <p:nvPr/>
        </p:nvSpPr>
        <p:spPr>
          <a:xfrm>
            <a:off x="1079612" y="2060848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Changing Geographies: Using the front cover of </a:t>
            </a:r>
            <a:r>
              <a:rPr lang="en-GB" sz="32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Primary Geography</a:t>
            </a:r>
            <a:endParaRPr lang="en-GB" sz="32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2_Journals &amp; Publications\Anna\Primary Geography\PG admin &amp; advisory panel\GA PG Masthead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87998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EF184-FF1B-4A81-B88C-FF0EA1D15FE9}"/>
              </a:ext>
            </a:extLst>
          </p:cNvPr>
          <p:cNvSpPr txBox="1"/>
          <p:nvPr/>
        </p:nvSpPr>
        <p:spPr>
          <a:xfrm>
            <a:off x="899592" y="5407303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What can you see?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What is happening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Where might this be?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33C32-66F1-4712-9119-F93CA8CD6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147" y="879987"/>
            <a:ext cx="7243706" cy="45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2_Journals &amp; Publications\Anna\Primary Geography\PG admin &amp; advisory panel\GA PG Masthead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8799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3712D-A538-4504-A2FC-ECEED0AC24AF}"/>
              </a:ext>
            </a:extLst>
          </p:cNvPr>
          <p:cNvSpPr txBox="1"/>
          <p:nvPr/>
        </p:nvSpPr>
        <p:spPr>
          <a:xfrm>
            <a:off x="683568" y="112320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image, captured by the Landsat 8 </a:t>
            </a:r>
            <a:r>
              <a:rPr lang="en-US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satellite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shows the view over Western Australia on May 12, 2013. The image shows rich </a:t>
            </a:r>
            <a:r>
              <a:rPr lang="en-US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sediment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and </a:t>
            </a:r>
            <a:r>
              <a:rPr lang="en-US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nutrient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patterns in a </a:t>
            </a:r>
            <a:r>
              <a:rPr lang="en-US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tropical estuary 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area and complex patterns and conditions in </a:t>
            </a:r>
            <a:r>
              <a:rPr lang="en-US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vegetated</a:t>
            </a: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areas.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9B1EA-D441-774F-0BBE-8409564E4FC7}"/>
              </a:ext>
            </a:extLst>
          </p:cNvPr>
          <p:cNvSpPr txBox="1"/>
          <p:nvPr/>
        </p:nvSpPr>
        <p:spPr>
          <a:xfrm>
            <a:off x="683568" y="268985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What do the words in bold above mean? Write a glossary then label the image.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427C5BC-D601-0474-1621-BEBBF3825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67813"/>
              </p:ext>
            </p:extLst>
          </p:nvPr>
        </p:nvGraphicFramePr>
        <p:xfrm>
          <a:off x="251520" y="3933056"/>
          <a:ext cx="871296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015">
                  <a:extLst>
                    <a:ext uri="{9D8B030D-6E8A-4147-A177-3AD203B41FA5}">
                      <a16:colId xmlns:a16="http://schemas.microsoft.com/office/drawing/2014/main" val="3943540534"/>
                    </a:ext>
                  </a:extLst>
                </a:gridCol>
                <a:gridCol w="7147953">
                  <a:extLst>
                    <a:ext uri="{9D8B030D-6E8A-4147-A177-3AD203B41FA5}">
                      <a16:colId xmlns:a16="http://schemas.microsoft.com/office/drawing/2014/main" val="1967048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satellite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3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02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tropical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2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estuary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vegetated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6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2_Journals &amp; Publications\Anna\Primary Geography\PG admin &amp; advisory panel\GA PG Masthead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87998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83669-D2DE-4A76-A2AD-4728413E0B42}"/>
              </a:ext>
            </a:extLst>
          </p:cNvPr>
          <p:cNvSpPr txBox="1"/>
          <p:nvPr/>
        </p:nvSpPr>
        <p:spPr>
          <a:xfrm>
            <a:off x="827584" y="581745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Use Google Earth to find a tropical estuary in Western Australia. Zoom in to look closely.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F21A2-FE58-B291-CA81-3AE688C80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96" y="1049889"/>
            <a:ext cx="7272808" cy="47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2_Journals &amp; Publications\Anna\Primary Geography\PG admin &amp; advisory panel\GA PG Masthead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8799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6BF97-3E42-4DF7-8712-F961F9B81AC0}"/>
              </a:ext>
            </a:extLst>
          </p:cNvPr>
          <p:cNvSpPr txBox="1"/>
          <p:nvPr/>
        </p:nvSpPr>
        <p:spPr>
          <a:xfrm>
            <a:off x="4716016" y="836712"/>
            <a:ext cx="3924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Click on the image here to view the Landsat 9 Fact Sheet.</a:t>
            </a:r>
          </a:p>
          <a:p>
            <a:endParaRPr lang="en-US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What is Landsat Nine?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What does it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Why does it collect this data? 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0BC0E1D-740E-267F-90B2-0B421135A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40" y="879987"/>
            <a:ext cx="4068960" cy="51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Leelawadee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Grandfield</dc:creator>
  <cp:lastModifiedBy>Anna Grandfield</cp:lastModifiedBy>
  <cp:revision>7</cp:revision>
  <dcterms:created xsi:type="dcterms:W3CDTF">2016-12-12T09:36:06Z</dcterms:created>
  <dcterms:modified xsi:type="dcterms:W3CDTF">2022-05-10T08:50:47Z</dcterms:modified>
</cp:coreProperties>
</file>