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A9486-C3F6-41D1-973E-3BADBCA7F25B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B6B2B-F9F0-44DC-B214-19491B2BF8FB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6C6EF-F658-405B-A963-ED2C077A3A53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121DD-3E3F-41AC-8AC1-E9F74EEB3B10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js_mLSQEL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ifUb8HVJt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7xVKsz5MZ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ALDBPNHQo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X_BqHwTU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ukvsBy0Oc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dsagainstplastic.co.u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7EF184-FF1B-4A81-B88C-FF0EA1D15FE9}"/>
              </a:ext>
            </a:extLst>
          </p:cNvPr>
          <p:cNvSpPr txBox="1"/>
          <p:nvPr/>
        </p:nvSpPr>
        <p:spPr>
          <a:xfrm>
            <a:off x="1079612" y="2060848"/>
            <a:ext cx="69847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The </a:t>
            </a:r>
            <a:r>
              <a:rPr lang="en-GB" sz="3200" b="1" i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Primary Geography</a:t>
            </a:r>
            <a:r>
              <a:rPr lang="en-GB" sz="3200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 Interview: </a:t>
            </a:r>
          </a:p>
          <a:p>
            <a:endParaRPr lang="en-GB" sz="3200" b="1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3200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Amy and Ella Meek,</a:t>
            </a:r>
          </a:p>
          <a:p>
            <a:r>
              <a:rPr lang="en-GB" sz="3200" b="1" dirty="0">
                <a:latin typeface="Leelawadee UI" panose="020B0502040204020203" pitchFamily="34" charset="-34"/>
                <a:cs typeface="Leelawadee UI" panose="020B0502040204020203" pitchFamily="34" charset="-34"/>
              </a:rPr>
              <a:t>Founders of Kids Against Plastic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7EF184-FF1B-4A81-B88C-FF0EA1D15FE9}"/>
              </a:ext>
            </a:extLst>
          </p:cNvPr>
          <p:cNvSpPr txBox="1"/>
          <p:nvPr/>
        </p:nvSpPr>
        <p:spPr>
          <a:xfrm>
            <a:off x="1116000" y="1124744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Question 1. </a:t>
            </a:r>
            <a:r>
              <a:rPr lang="en-GB" sz="28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What does geography mean to you?</a:t>
            </a:r>
          </a:p>
          <a:p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Watch Amy and Ella answer </a:t>
            </a:r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here</a:t>
            </a:r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133C32-66F1-4712-9119-F93CA8CD6B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3429000"/>
            <a:ext cx="390144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93712D-A538-4504-A2FC-ECEED0AC24AF}"/>
              </a:ext>
            </a:extLst>
          </p:cNvPr>
          <p:cNvSpPr txBox="1"/>
          <p:nvPr/>
        </p:nvSpPr>
        <p:spPr>
          <a:xfrm>
            <a:off x="1115616" y="1123200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Question 2. </a:t>
            </a:r>
            <a:r>
              <a:rPr lang="en-GB" sz="28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What is your most memorable experience of geography at school?</a:t>
            </a:r>
          </a:p>
          <a:p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Watch Amy and Ella answer </a:t>
            </a:r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here</a:t>
            </a:r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8D17F-D6D8-4A20-A22F-15EE54AFA4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3429000"/>
            <a:ext cx="390144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5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583669-D2DE-4A76-A2AD-4728413E0B42}"/>
              </a:ext>
            </a:extLst>
          </p:cNvPr>
          <p:cNvSpPr txBox="1"/>
          <p:nvPr/>
        </p:nvSpPr>
        <p:spPr>
          <a:xfrm>
            <a:off x="1115616" y="1123200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Question 3. 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favourite place?</a:t>
            </a:r>
            <a:endParaRPr lang="en-GB" sz="2800" dirty="0"/>
          </a:p>
          <a:p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Watch Amy and Ella answer </a:t>
            </a:r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here</a:t>
            </a:r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7A925C-601D-443A-A460-103FB52F0B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3429000"/>
            <a:ext cx="390144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0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66BF97-3E42-4DF7-8712-F961F9B81AC0}"/>
              </a:ext>
            </a:extLst>
          </p:cNvPr>
          <p:cNvSpPr txBox="1"/>
          <p:nvPr/>
        </p:nvSpPr>
        <p:spPr>
          <a:xfrm>
            <a:off x="1115616" y="1123200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Question 4. 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favourite geographical activity?</a:t>
            </a:r>
            <a:endParaRPr lang="en-GB" sz="2800" dirty="0"/>
          </a:p>
          <a:p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Watch Amy and Ella answer </a:t>
            </a:r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here</a:t>
            </a:r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8EB37D-2033-4E9E-9F8E-E4E73CCBC9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3429000"/>
            <a:ext cx="390144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4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BAD217-D941-4B7F-8B98-2886B1838029}"/>
              </a:ext>
            </a:extLst>
          </p:cNvPr>
          <p:cNvSpPr txBox="1"/>
          <p:nvPr/>
        </p:nvSpPr>
        <p:spPr>
          <a:xfrm>
            <a:off x="1115616" y="1123200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Question 5. 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important is geography?</a:t>
            </a:r>
          </a:p>
          <a:p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Watch Amy and Ella answer </a:t>
            </a:r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here</a:t>
            </a:r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F37E11-483B-4CD8-8955-8CEE45CE5E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3429000"/>
            <a:ext cx="390144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8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E4276A-FA20-49A3-AE8D-CF32C6B1BB7F}"/>
              </a:ext>
            </a:extLst>
          </p:cNvPr>
          <p:cNvSpPr txBox="1"/>
          <p:nvPr/>
        </p:nvSpPr>
        <p:spPr>
          <a:xfrm>
            <a:off x="1115616" y="1123200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Question 6. 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have you learnt from geography?</a:t>
            </a:r>
            <a:endParaRPr lang="en-GB" sz="2800" dirty="0"/>
          </a:p>
          <a:p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Watch Amy and Ella answer </a:t>
            </a:r>
            <a:r>
              <a:rPr lang="en-GB" sz="28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here</a:t>
            </a:r>
            <a:endParaRPr lang="en-GB" sz="28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704F63-33C7-43F2-A54A-477D19B7B9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0" y="3429000"/>
            <a:ext cx="390144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4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02_Journals &amp; Publications\Anna\Primary Geography\PG admin &amp; advisory panel\GA PG Masthead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879987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7EF184-FF1B-4A81-B88C-FF0EA1D15FE9}"/>
              </a:ext>
            </a:extLst>
          </p:cNvPr>
          <p:cNvSpPr txBox="1"/>
          <p:nvPr/>
        </p:nvSpPr>
        <p:spPr>
          <a:xfrm>
            <a:off x="1116000" y="1123200"/>
            <a:ext cx="691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Inspired by the UN’s Global Goals and concerned by the impact of single-use plastic on the environment, Amy and Ella launched the Kids Against Plastic campaign. This group has three key aims: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Raise awareness and understanding of the problems caused by plastic misuse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Encourage and support others to become ‘Plastic Clever’ and reduce single-use plastics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Empower children and young people to believe they can make a difference.</a:t>
            </a:r>
          </a:p>
          <a:p>
            <a:pPr lvl="0"/>
            <a:endParaRPr lang="en-GB" sz="2000" dirty="0">
              <a:effectLst/>
              <a:latin typeface="Leelawadee UI" panose="020B0502040204020203" pitchFamily="34" charset="-34"/>
              <a:ea typeface="Calibri" panose="020F0502020204030204" pitchFamily="34" charset="0"/>
              <a:cs typeface="Leelawadee UI" panose="020B0502040204020203" pitchFamily="34" charset="-34"/>
            </a:endParaRPr>
          </a:p>
          <a:p>
            <a:r>
              <a:rPr lang="en-GB" sz="2000" dirty="0">
                <a:effectLst/>
                <a:latin typeface="Leelawadee UI" panose="020B0502040204020203" pitchFamily="34" charset="-34"/>
                <a:ea typeface="Calibri" panose="020F0502020204030204" pitchFamily="34" charset="0"/>
                <a:cs typeface="Leelawadee UI" panose="020B0502040204020203" pitchFamily="34" charset="-34"/>
              </a:rPr>
              <a:t>Find out more at: </a:t>
            </a:r>
            <a:r>
              <a:rPr lang="en-GB" sz="2000" dirty="0">
                <a:latin typeface="Leelawadee UI" panose="020B0502040204020203" pitchFamily="34" charset="-34"/>
                <a:cs typeface="Leelawadee UI" panose="020B0502040204020203" pitchFamily="34" charset="-34"/>
                <a:hlinkClick r:id="rId3"/>
              </a:rPr>
              <a:t>https://www.kidsagainstplastic.co.uk/</a:t>
            </a:r>
            <a:endParaRPr lang="en-GB" sz="20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7742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200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Leelawadee UI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 Grandfield</dc:creator>
  <cp:lastModifiedBy>Anna Grandfield</cp:lastModifiedBy>
  <cp:revision>6</cp:revision>
  <dcterms:created xsi:type="dcterms:W3CDTF">2016-12-12T09:36:06Z</dcterms:created>
  <dcterms:modified xsi:type="dcterms:W3CDTF">2020-12-14T09:50:40Z</dcterms:modified>
</cp:coreProperties>
</file>